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dc3e4a53e55043b5"/>
  </p:sldMasterIdLst>
  <p:sldIdLst>
    <p:sldId id="270" r:id="Rb69a51d7c45745ac"/>
    <p:sldId id="271" r:id="Rce26293789da44ce"/>
    <p:sldId id="272" r:id="R088701bdde4b4436"/>
    <p:sldId id="273" r:id="R0c26b1750cde4ead"/>
    <p:sldId id="274" r:id="R3abfef43d63c4315"/>
    <p:sldId id="275" r:id="R29b585c37c0e4b08"/>
    <p:sldId id="276" r:id="R6b450b6b2ecf40ce"/>
    <p:sldId id="277" r:id="Rbd2f9d84350c4010"/>
    <p:sldId id="278" r:id="Rc3bac64b78fe4f55"/>
    <p:sldId id="279" r:id="R3c38b89ea3a7475a"/>
    <p:sldId id="280" r:id="R518b7de2ff6e459f"/>
    <p:sldId id="281" r:id="Rf79272b65d004ed9"/>
    <p:sldId id="282" r:id="Ra1c67d4a3a364915"/>
    <p:sldId id="283" r:id="R6d2e92f2f3c440a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dc3e4a53e55043b5" /><Relationship Type="http://schemas.openxmlformats.org/officeDocument/2006/relationships/theme" Target="/ppt/slideMasters/theme/theme2.xml" Id="Rd43d5b3c9bbb4167" /><Relationship Type="http://schemas.openxmlformats.org/officeDocument/2006/relationships/slide" Target="/ppt/slides/slidef.xml" Id="Rb69a51d7c45745ac" /><Relationship Type="http://schemas.openxmlformats.org/officeDocument/2006/relationships/slide" Target="/ppt/slides/slide10.xml" Id="Rce26293789da44ce" /><Relationship Type="http://schemas.openxmlformats.org/officeDocument/2006/relationships/slide" Target="/ppt/slides/slide11.xml" Id="R088701bdde4b4436" /><Relationship Type="http://schemas.openxmlformats.org/officeDocument/2006/relationships/slide" Target="/ppt/slides/slide12.xml" Id="R0c26b1750cde4ead" /><Relationship Type="http://schemas.openxmlformats.org/officeDocument/2006/relationships/tableStyles" Target="/ppt/tableStyles.xml" Id="Rcca7f676c4274fb6" /><Relationship Type="http://schemas.openxmlformats.org/officeDocument/2006/relationships/slide" Target="/ppt/slides/slide13.xml" Id="R3abfef43d63c4315" /><Relationship Type="http://schemas.openxmlformats.org/officeDocument/2006/relationships/slide" Target="/ppt/slides/slide14.xml" Id="R29b585c37c0e4b08" /><Relationship Type="http://schemas.openxmlformats.org/officeDocument/2006/relationships/slide" Target="/ppt/slides/slide15.xml" Id="R6b450b6b2ecf40ce" /><Relationship Type="http://schemas.openxmlformats.org/officeDocument/2006/relationships/slide" Target="/ppt/slides/slide16.xml" Id="Rbd2f9d84350c4010" /><Relationship Type="http://schemas.openxmlformats.org/officeDocument/2006/relationships/slide" Target="/ppt/slides/slide17.xml" Id="Rc3bac64b78fe4f55" /><Relationship Type="http://schemas.openxmlformats.org/officeDocument/2006/relationships/slide" Target="/ppt/slides/slide18.xml" Id="R3c38b89ea3a7475a" /><Relationship Type="http://schemas.openxmlformats.org/officeDocument/2006/relationships/slide" Target="/ppt/slides/slide19.xml" Id="R518b7de2ff6e459f" /><Relationship Type="http://schemas.openxmlformats.org/officeDocument/2006/relationships/slide" Target="/ppt/slides/slide1a.xml" Id="Rf79272b65d004ed9" /><Relationship Type="http://schemas.openxmlformats.org/officeDocument/2006/relationships/slide" Target="/ppt/slides/slide1b.xml" Id="Ra1c67d4a3a364915" /><Relationship Type="http://schemas.openxmlformats.org/officeDocument/2006/relationships/slide" Target="/ppt/slides/slide1c.xml" Id="R6d2e92f2f3c440a5"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ce1523dac72241e5"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a60748ed4b8b4364" /></Relationships>
</file>

<file path=ppt/slideLayouts/_rels/slideLayout4.xml.rels>&#65279;<?xml version="1.0" encoding="utf-8"?><Relationships xmlns="http://schemas.openxmlformats.org/package/2006/relationships"><Relationship Type="http://schemas.openxmlformats.org/officeDocument/2006/relationships/image" Target="/ppt/media/image.bin" Id="R0ec3e86c93774b78" /><Relationship Type="http://schemas.openxmlformats.org/officeDocument/2006/relationships/slideMaster" Target="/ppt/slideMasters/slideMaster2.xml" Id="R84f08aeba10a486c"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df76155b46474d9b"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0ec3e86c93774b78">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38ac735819f34d04" /><Relationship Type="http://schemas.openxmlformats.org/officeDocument/2006/relationships/slideLayout" Target="/ppt/slideLayouts/slideLayout2.xml" Id="R804a884394fa4c65" /><Relationship Type="http://schemas.openxmlformats.org/officeDocument/2006/relationships/slideLayout" Target="/ppt/slideLayouts/slideLayout3.xml" Id="R3153e371ec274c62" /><Relationship Type="http://schemas.openxmlformats.org/officeDocument/2006/relationships/slideLayout" Target="/ppt/slideLayouts/slideLayout4.xml" Id="R3c57152646a348ec" /><Relationship Type="http://schemas.openxmlformats.org/officeDocument/2006/relationships/slideLayout" Target="/ppt/slideLayouts/slideLayout5.xml" Id="R179d8e05e7464e30" /><Relationship Type="http://schemas.openxmlformats.org/officeDocument/2006/relationships/image" Target="/ppt/media/image2.bin" Id="R35eecca2317747ce" /><Relationship Type="http://schemas.openxmlformats.org/officeDocument/2006/relationships/image" Target="/ppt/media/image.bin" Id="R4a9732db6bcc4d0f"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35eecca2317747ce"/>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4a9732db6bcc4d0f">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3c57152646a348ec"/>
    <p:sldLayoutId id="2147483652" r:id="R3153e371ec274c62"/>
    <p:sldLayoutId id="2147483651" r:id="R804a884394fa4c65"/>
    <p:sldLayoutId id="2147483654" r:id="R179d8e05e7464e30"/>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3e6dbf2ba5fa48ee" /></Relationships>
</file>

<file path=ppt/slides/_rels/slide11.xml.rels>&#65279;<?xml version="1.0" encoding="utf-8"?><Relationships xmlns="http://schemas.openxmlformats.org/package/2006/relationships"><Relationship Type="http://schemas.openxmlformats.org/officeDocument/2006/relationships/chart" Target="/ppt/slides/charts/chart1e.xml" Id="Re223034d44094ac7" /><Relationship Type="http://schemas.openxmlformats.org/officeDocument/2006/relationships/slideLayout" Target="/ppt/slideLayouts/slideLayout5.xml" Id="R70562bfd0b2642a9"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8f718364e2284c1d"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044a216f34db471a" /><Relationship Type="http://schemas.openxmlformats.org/officeDocument/2006/relationships/chart" Target="/ppt/slides/charts/chart20.xml" Id="R0dd8967138e54bc2" /><Relationship Type="http://schemas.openxmlformats.org/officeDocument/2006/relationships/chart" Target="/ppt/slides/charts/chart21.xml" Id="Rb1b4c90b98d246ab" /><Relationship Type="http://schemas.openxmlformats.org/officeDocument/2006/relationships/chart" Target="/ppt/slides/charts/chart22.xml" Id="R631276c0cfbd49af"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cf5abd7a5f674b24" /><Relationship Type="http://schemas.openxmlformats.org/officeDocument/2006/relationships/chart" Target="/ppt/slides/charts/chart24.xml" Id="R22d8966733d74a6e" /><Relationship Type="http://schemas.openxmlformats.org/officeDocument/2006/relationships/chart" Target="/ppt/slides/charts/chart25.xml" Id="Rca1ae59aa80940d0" /><Relationship Type="http://schemas.openxmlformats.org/officeDocument/2006/relationships/chart" Target="/ppt/slides/charts/chart26.xml" Id="R9e9149b2aaf442b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891b11d79e54479a" /><Relationship Type="http://schemas.openxmlformats.org/officeDocument/2006/relationships/chart" Target="/ppt/slides/charts/chart28.xml" Id="R6238765d2acb48b3" /><Relationship Type="http://schemas.openxmlformats.org/officeDocument/2006/relationships/chart" Target="/ppt/slides/charts/chart29.xml" Id="R71b99c9b33094961" /><Relationship Type="http://schemas.openxmlformats.org/officeDocument/2006/relationships/chart" Target="/ppt/slides/charts/chart2a.xml" Id="Radaa18f4bced4578" /></Relationships>
</file>

<file path=ppt/slides/_rels/slide16.xml.rels>&#65279;<?xml version="1.0" encoding="utf-8"?><Relationships xmlns="http://schemas.openxmlformats.org/package/2006/relationships"><Relationship Type="http://schemas.openxmlformats.org/officeDocument/2006/relationships/image" Target="/ppt/media/image3.bin" Id="Rd4ca58c94b0f46a3" /><Relationship Type="http://schemas.openxmlformats.org/officeDocument/2006/relationships/image" Target="/ppt/media/image4.bin" Id="R67ab8e8319894962" /><Relationship Type="http://schemas.openxmlformats.org/officeDocument/2006/relationships/slideLayout" Target="/ppt/slideLayouts/slideLayout5.xml" Id="Rbef880382788428f" /><Relationship Type="http://schemas.openxmlformats.org/officeDocument/2006/relationships/chart" Target="/ppt/slides/charts/chart2c.xml" Id="R85ee4f16453142f1" /><Relationship Type="http://schemas.openxmlformats.org/officeDocument/2006/relationships/chart" Target="/ppt/slides/charts/chart2d.xml" Id="R8bcedb2a0de04454" /><Relationship Type="http://schemas.openxmlformats.org/officeDocument/2006/relationships/chart" Target="/ppt/slides/charts/chart2e.xml" Id="R7735d1dfb1fc459c" /><Relationship Type="http://schemas.openxmlformats.org/officeDocument/2006/relationships/chart" Target="/ppt/slides/charts/chart2f.xml" Id="Racb202feb1bb4e60" /><Relationship Type="http://schemas.openxmlformats.org/officeDocument/2006/relationships/chart" Target="/ppt/slides/charts/chart30.xml" Id="R4c20ad43bdfe4a60" /></Relationships>
</file>

<file path=ppt/slides/_rels/slide17.xml.rels>&#65279;<?xml version="1.0" encoding="utf-8"?><Relationships xmlns="http://schemas.openxmlformats.org/package/2006/relationships"><Relationship Type="http://schemas.openxmlformats.org/officeDocument/2006/relationships/image" Target="/ppt/media/image3.bin" Id="R617017b48b954f08" /><Relationship Type="http://schemas.openxmlformats.org/officeDocument/2006/relationships/image" Target="/ppt/media/image4.bin" Id="R5ebdd5f5eb9a4546" /><Relationship Type="http://schemas.openxmlformats.org/officeDocument/2006/relationships/slideLayout" Target="/ppt/slideLayouts/slideLayout5.xml" Id="R5ca55005ab724a92" /><Relationship Type="http://schemas.openxmlformats.org/officeDocument/2006/relationships/chart" Target="/ppt/slides/charts/chart32.xml" Id="R7c4e6ee837ac4cf4" /><Relationship Type="http://schemas.openxmlformats.org/officeDocument/2006/relationships/chart" Target="/ppt/slides/charts/chart33.xml" Id="R79b7590d22ec45fb" /><Relationship Type="http://schemas.openxmlformats.org/officeDocument/2006/relationships/chart" Target="/ppt/slides/charts/chart34.xml" Id="R2e75795fd4674f76" /><Relationship Type="http://schemas.openxmlformats.org/officeDocument/2006/relationships/chart" Target="/ppt/slides/charts/chart35.xml" Id="Rec63ea031f5347e0" /><Relationship Type="http://schemas.openxmlformats.org/officeDocument/2006/relationships/chart" Target="/ppt/slides/charts/chart36.xml" Id="Rd211e9111cac4297" /></Relationships>
</file>

<file path=ppt/slides/_rels/slide18.xml.rels>&#65279;<?xml version="1.0" encoding="utf-8"?><Relationships xmlns="http://schemas.openxmlformats.org/package/2006/relationships"><Relationship Type="http://schemas.openxmlformats.org/officeDocument/2006/relationships/image" Target="/ppt/media/image3.bin" Id="R493394afa5b74103" /><Relationship Type="http://schemas.openxmlformats.org/officeDocument/2006/relationships/image" Target="/ppt/media/image4.bin" Id="Rd4faddfd3a67495b" /><Relationship Type="http://schemas.openxmlformats.org/officeDocument/2006/relationships/slideLayout" Target="/ppt/slideLayouts/slideLayout5.xml" Id="R14825e256f424ddb" /><Relationship Type="http://schemas.openxmlformats.org/officeDocument/2006/relationships/chart" Target="/ppt/slides/charts/chart38.xml" Id="R62ffeaf0f24a47c8" /><Relationship Type="http://schemas.openxmlformats.org/officeDocument/2006/relationships/chart" Target="/ppt/slides/charts/chart39.xml" Id="Rb86a38a64c284adf" /><Relationship Type="http://schemas.openxmlformats.org/officeDocument/2006/relationships/chart" Target="/ppt/slides/charts/chart3a.xml" Id="Re20884cac3984764" /><Relationship Type="http://schemas.openxmlformats.org/officeDocument/2006/relationships/chart" Target="/ppt/slides/charts/chart3b.xml" Id="R1fd3bd3db3414462"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d1ccfc479ec0441d" /></Relationships>
</file>

<file path=ppt/slides/_rels/slide1a.xml.rels>&#65279;<?xml version="1.0" encoding="utf-8"?><Relationships xmlns="http://schemas.openxmlformats.org/package/2006/relationships"><Relationship Type="http://schemas.openxmlformats.org/officeDocument/2006/relationships/chart" Target="/ppt/slides/charts/chart3d.xml" Id="R4e6edc24ee3747d0" /><Relationship Type="http://schemas.openxmlformats.org/officeDocument/2006/relationships/slideLayout" Target="/ppt/slideLayouts/slideLayout5.xml" Id="R26a507f67b3246b2" /></Relationships>
</file>

<file path=ppt/slides/_rels/slide1b.xml.rels>&#65279;<?xml version="1.0" encoding="utf-8"?><Relationships xmlns="http://schemas.openxmlformats.org/package/2006/relationships"><Relationship Type="http://schemas.openxmlformats.org/officeDocument/2006/relationships/chart" Target="/ppt/slides/charts/chart3e.xml" Id="R22e0b1b4d3034b20" /><Relationship Type="http://schemas.openxmlformats.org/officeDocument/2006/relationships/slideLayout" Target="/ppt/slideLayouts/slideLayout5.xml" Id="R49e9b9633875427f"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1e09bddd46714ebd" /><Relationship Type="http://schemas.openxmlformats.org/officeDocument/2006/relationships/chart" Target="/ppt/slides/charts/chart43.xml" Id="Rab9aef7ba22f4fad" /><Relationship Type="http://schemas.openxmlformats.org/officeDocument/2006/relationships/chart" Target="/ppt/slides/charts/chart44.xml" Id="R04e7fadf23be4ff8" /><Relationship Type="http://schemas.openxmlformats.org/officeDocument/2006/relationships/chart" Target="/ppt/slides/charts/chart45.xml" Id="R26cea421c1a549c0"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49e446ec06084039"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Småtrollen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6.836207</c:v>
              </c:pt>
              <c:pt idx="1">
                <c:v>6.702381</c:v>
              </c:pt>
              <c:pt idx="2">
                <c:v>6.655172</c:v>
              </c:pt>
              <c:pt idx="3">
                <c:v>6.635294</c:v>
              </c:pt>
              <c:pt idx="4">
                <c:v>6.896552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0.965517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0.034483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0.034483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0.965517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0.068966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0.931034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0.034483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0.965517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0.862069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0.068966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0.068966</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0.827586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0.137931</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0.034483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0.896552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0.068966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0.034483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0.034483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0.103448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0.862069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0.068966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0.931034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0.034483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0.068966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0.896552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0.137931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0.103448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0.724138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0.034483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0.103448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0.896552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0.034483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0.137931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0.827586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0.068966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0.206897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0.655172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0.068966</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0.034483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0.103448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0.862069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0.172414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0.827586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0.068966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0.344828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0.586207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0.034483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0.310345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0.655172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0.068966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0.206897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0.689655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0.034483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0.103448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0.137931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0.724138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0.034483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0.068966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0.206897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0.724138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0.965517</c:v>
              </c:pt>
              <c:pt idx="1">
                <c:v>0.965517</c:v>
              </c:pt>
              <c:pt idx="2">
                <c:v>0.931034</c:v>
              </c:pt>
              <c:pt idx="3">
                <c:v>0.965517</c:v>
              </c:pt>
              <c:pt idx="4">
                <c:v>1.000000</c:v>
              </c:pt>
              <c:pt idx="5">
                <c:v>0.885057</c:v>
              </c:pt>
              <c:pt idx="6">
                <c:v>0.965517</c:v>
              </c:pt>
              <c:pt idx="7">
                <c:v>0.827586</c:v>
              </c:pt>
              <c:pt idx="8">
                <c:v>0.862069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0.964286</c:v>
              </c:pt>
              <c:pt idx="1">
                <c:v>1.000000</c:v>
              </c:pt>
              <c:pt idx="2">
                <c:v>0.857143</c:v>
              </c:pt>
              <c:pt idx="3">
                <c:v>1.000000</c:v>
              </c:pt>
              <c:pt idx="4">
                <c:v>1.000000</c:v>
              </c:pt>
              <c:pt idx="5">
                <c:v>0.904762</c:v>
              </c:pt>
              <c:pt idx="6">
                <c:v>0.928571</c:v>
              </c:pt>
              <c:pt idx="7">
                <c:v>0.785714</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0.966667</c:v>
              </c:pt>
              <c:pt idx="1">
                <c:v>0.933333</c:v>
              </c:pt>
              <c:pt idx="2">
                <c:v>1.000000</c:v>
              </c:pt>
              <c:pt idx="3">
                <c:v>0.933333</c:v>
              </c:pt>
              <c:pt idx="4">
                <c:v>1.000000</c:v>
              </c:pt>
              <c:pt idx="5">
                <c:v>0.866667</c:v>
              </c:pt>
              <c:pt idx="6">
                <c:v>1.000000</c:v>
              </c:pt>
              <c:pt idx="7">
                <c:v>0.866667</c:v>
              </c:pt>
              <c:pt idx="8">
                <c:v>0.733333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0.942529</c:v>
              </c:pt>
              <c:pt idx="1">
                <c:v>0.965517</c:v>
              </c:pt>
              <c:pt idx="2">
                <c:v>0.931034</c:v>
              </c:pt>
              <c:pt idx="3">
                <c:v>0.931034</c:v>
              </c:pt>
              <c:pt idx="4">
                <c:v>0.908046</c:v>
              </c:pt>
              <c:pt idx="5">
                <c:v>0.965517</c:v>
              </c:pt>
              <c:pt idx="6">
                <c:v>0.896552</c:v>
              </c:pt>
              <c:pt idx="7">
                <c:v>0.862069</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0.904762</c:v>
              </c:pt>
              <c:pt idx="1">
                <c:v>0.928571</c:v>
              </c:pt>
              <c:pt idx="2">
                <c:v>0.857143</c:v>
              </c:pt>
              <c:pt idx="3">
                <c:v>0.928571</c:v>
              </c:pt>
              <c:pt idx="4">
                <c:v>0.880952</c:v>
              </c:pt>
              <c:pt idx="5">
                <c:v>0.928571</c:v>
              </c:pt>
              <c:pt idx="6">
                <c:v>0.857143</c:v>
              </c:pt>
              <c:pt idx="7">
                <c:v>0.857143</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0.977778</c:v>
              </c:pt>
              <c:pt idx="1">
                <c:v>1.000000</c:v>
              </c:pt>
              <c:pt idx="2">
                <c:v>1.000000</c:v>
              </c:pt>
              <c:pt idx="3">
                <c:v>0.933333</c:v>
              </c:pt>
              <c:pt idx="4">
                <c:v>0.933333</c:v>
              </c:pt>
              <c:pt idx="5">
                <c:v>1.000000</c:v>
              </c:pt>
              <c:pt idx="6">
                <c:v>0.933333</c:v>
              </c:pt>
              <c:pt idx="7">
                <c:v>0.866667</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0.137931</c:v>
              </c:pt>
              <c:pt idx="1">
                <c:v>0.172414</c:v>
              </c:pt>
              <c:pt idx="2">
                <c:v>0.344828</c:v>
              </c:pt>
              <c:pt idx="3">
                <c:v>0.206897</c:v>
              </c:pt>
              <c:pt idx="4">
                <c:v>0.137931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0.482759</c:v>
              </c:pt>
              <c:pt idx="1">
                <c:v>0.517241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0.965517</c:v>
              </c:pt>
              <c:pt idx="1">
                <c:v>0.034483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223034d44094ac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0dd8967138e54bc2"/>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b1b4c90b98d246a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31276c0cfbd49a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22d8966733d74a6e"/>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ca1ae59aa80940d0"/>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9e9149b2aaf442b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6238765d2acb48b3"/>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71b99c9b33094961"/>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adaa18f4bced457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85ee4f16453142f1"/>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bcedb2a0de04454"/>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735d1dfb1fc459c"/>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acb202feb1bb4e6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4c20ad43bdfe4a6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4ca58c94b0f46a3"/>
            <a:stretch>
              <a:fillRect/>
            </a:stretch>
          </p:blipFill>
          <p:spPr>
            <a:xfrm>
              <a:off x="3713020" y="1644568"/>
              <a:ext cx="2637744" cy="196125"/>
            </a:xfrm>
            <a:prstGeom prst="rect">
              <a:avLst/>
            </a:prstGeom>
          </p:spPr>
        </p:pic>
        <p:pic>
          <p:nvPicPr>
            <p:cNvPr id="5" name="Bildobjekt 4"/>
            <p:cNvPicPr>
              <a:picLocks noChangeAspect="1"/>
            </p:cNvPicPr>
            <p:nvPr/>
          </p:nvPicPr>
          <p:blipFill>
            <a:blip r:embed="R67ab8e8319894962"/>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7c4e6ee837ac4cf4"/>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79b7590d22ec45fb"/>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2e75795fd4674f76"/>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ec63ea031f5347e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d211e9111cac429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17017b48b954f08"/>
            <a:stretch>
              <a:fillRect/>
            </a:stretch>
          </p:blipFill>
          <p:spPr>
            <a:xfrm>
              <a:off x="3713020" y="1644568"/>
              <a:ext cx="2637744" cy="196125"/>
            </a:xfrm>
            <a:prstGeom prst="rect">
              <a:avLst/>
            </a:prstGeom>
          </p:spPr>
        </p:pic>
        <p:pic>
          <p:nvPicPr>
            <p:cNvPr id="5" name="Bildobjekt 4"/>
            <p:cNvPicPr>
              <a:picLocks noChangeAspect="1"/>
            </p:cNvPicPr>
            <p:nvPr/>
          </p:nvPicPr>
          <p:blipFill>
            <a:blip r:embed="R5ebdd5f5eb9a454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62ffeaf0f24a47c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86a38a64c284adf"/>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e20884cac3984764"/>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1fd3bd3db3414462"/>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493394afa5b74103"/>
            <a:stretch>
              <a:fillRect/>
            </a:stretch>
          </p:blipFill>
          <p:spPr>
            <a:xfrm>
              <a:off x="3713020" y="1644568"/>
              <a:ext cx="2637744" cy="196125"/>
            </a:xfrm>
            <a:prstGeom prst="rect">
              <a:avLst/>
            </a:prstGeom>
          </p:spPr>
        </p:pic>
        <p:pic>
          <p:nvPicPr>
            <p:cNvPr id="5" name="Bildobjekt 4"/>
            <p:cNvPicPr>
              <a:picLocks noChangeAspect="1"/>
            </p:cNvPicPr>
            <p:nvPr/>
          </p:nvPicPr>
          <p:blipFill>
            <a:blip r:embed="Rd4faddfd3a67495b"/>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Småtrollen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Grankotten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7.0</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Tallkotten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e6edc24ee3747d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2e0b1b4d3034b2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Småtrollen</a:t>
              </a:r>
              <a:br/>
              <a:r>
                <a:rPr lang="en-GB" sz="1050" spc="50" noProof="1">
                  <a:solidFill>
                    <a:schemeClr val="tx1">
                      <a:lumMod val="249351"/>
                    </a:schemeClr>
                  </a:solidFill>
                </a:rPr>
                <a:t>och bygger på svar från </a:t>
              </a:r>
              <a:r>
                <a:rPr lang="en-GB" sz="1050" spc="50" noProof="1">
                  <a:solidFill>
                    <a:schemeClr val="tx1">
                      <a:lumMod val="249351"/>
                    </a:schemeClr>
                  </a:solidFill>
                </a:rPr>
                <a:t>29</a:t>
              </a:r>
              <a:r>
                <a:rPr lang="en-GB" sz="1050" spc="50" noProof="1">
                  <a:solidFill>
                    <a:schemeClr val="tx1">
                      <a:lumMod val="249351"/>
                    </a:schemeClr>
                  </a:solidFill>
                </a:rPr>
                <a:t> vårdnadshavare av </a:t>
              </a:r>
              <a:r>
                <a:rPr lang="en-GB" sz="1050" spc="50" noProof="1">
                  <a:solidFill>
                    <a:schemeClr val="tx1">
                      <a:lumMod val="249351"/>
                    </a:schemeClr>
                  </a:solidFill>
                </a:rPr>
                <a:t>32</a:t>
              </a:r>
              <a:r>
                <a:rPr lang="en-GB" sz="1050" spc="50" noProof="1">
                  <a:solidFill>
                    <a:schemeClr val="tx1">
                      <a:lumMod val="249351"/>
                    </a:schemeClr>
                  </a:solidFill>
                </a:rPr>
                <a:t> möjliga, alltså </a:t>
              </a:r>
              <a:r>
                <a:rPr lang="en-GB" sz="1050" spc="50" noProof="1">
                  <a:solidFill>
                    <a:schemeClr val="tx1">
                      <a:lumMod val="249351"/>
                    </a:schemeClr>
                  </a:solidFill>
                </a:rPr>
                <a:t>90.6%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ab9aef7ba22f4fad"/>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04e7fadf23be4ff8"/>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26cea421c1a549c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Småtrollen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2017-02-07T12:37:48.532Z</dcterms:created>
  <dcterms:modified xsi:type="dcterms:W3CDTF">2017-02-07T12:37:48.532Z</dcterms:modified>
</cp:coreProperties>
</file>